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64" r:id="rId5"/>
    <p:sldId id="258" r:id="rId6"/>
    <p:sldId id="267" r:id="rId7"/>
    <p:sldId id="266" r:id="rId8"/>
    <p:sldId id="280" r:id="rId9"/>
    <p:sldId id="278" r:id="rId10"/>
    <p:sldId id="281" r:id="rId11"/>
    <p:sldId id="311" r:id="rId12"/>
    <p:sldId id="279" r:id="rId13"/>
    <p:sldId id="259" r:id="rId14"/>
    <p:sldId id="313" r:id="rId15"/>
    <p:sldId id="273" r:id="rId16"/>
    <p:sldId id="275" r:id="rId17"/>
    <p:sldId id="274" r:id="rId18"/>
    <p:sldId id="282" r:id="rId19"/>
    <p:sldId id="307" r:id="rId20"/>
    <p:sldId id="268" r:id="rId21"/>
    <p:sldId id="269" r:id="rId22"/>
    <p:sldId id="260" r:id="rId23"/>
    <p:sldId id="276" r:id="rId24"/>
    <p:sldId id="261" r:id="rId25"/>
    <p:sldId id="262" r:id="rId26"/>
    <p:sldId id="310" r:id="rId27"/>
    <p:sldId id="283" r:id="rId28"/>
    <p:sldId id="285" r:id="rId29"/>
    <p:sldId id="308" r:id="rId30"/>
    <p:sldId id="284" r:id="rId31"/>
    <p:sldId id="309" r:id="rId32"/>
    <p:sldId id="271" r:id="rId33"/>
    <p:sldId id="270" r:id="rId34"/>
    <p:sldId id="287" r:id="rId35"/>
    <p:sldId id="293" r:id="rId36"/>
    <p:sldId id="291" r:id="rId37"/>
    <p:sldId id="298" r:id="rId38"/>
    <p:sldId id="299" r:id="rId39"/>
    <p:sldId id="290" r:id="rId40"/>
    <p:sldId id="288" r:id="rId41"/>
    <p:sldId id="306" r:id="rId42"/>
    <p:sldId id="304" r:id="rId43"/>
    <p:sldId id="289" r:id="rId44"/>
    <p:sldId id="292" r:id="rId45"/>
    <p:sldId id="305" r:id="rId46"/>
    <p:sldId id="265" r:id="rId47"/>
    <p:sldId id="297" r:id="rId48"/>
    <p:sldId id="302" r:id="rId49"/>
    <p:sldId id="303" r:id="rId50"/>
    <p:sldId id="296" r:id="rId51"/>
    <p:sldId id="294" r:id="rId52"/>
    <p:sldId id="295" r:id="rId53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69C"/>
    <a:srgbClr val="4C5A69"/>
    <a:srgbClr val="7E7E7E"/>
    <a:srgbClr val="0000FF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>
        <p:scale>
          <a:sx n="80" d="100"/>
          <a:sy n="80" d="100"/>
        </p:scale>
        <p:origin x="9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.png"/><Relationship Id="rId2" Type="http://schemas.openxmlformats.org/officeDocument/2006/relationships/image" Target="../media/image90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.png"/><Relationship Id="rId10" Type="http://schemas.openxmlformats.org/officeDocument/2006/relationships/image" Target="../media/image93.png"/><Relationship Id="rId19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830.png"/><Relationship Id="rId2" Type="http://schemas.openxmlformats.org/officeDocument/2006/relationships/image" Target="../media/image1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820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10" Type="http://schemas.openxmlformats.org/officeDocument/2006/relationships/image" Target="../media/image810.png"/><Relationship Id="rId4" Type="http://schemas.openxmlformats.org/officeDocument/2006/relationships/image" Target="../media/image102.png"/><Relationship Id="rId9" Type="http://schemas.openxmlformats.org/officeDocument/2006/relationships/image" Target="../media/image800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2.png"/><Relationship Id="rId21" Type="http://schemas.openxmlformats.org/officeDocument/2006/relationships/image" Target="../media/image26.png"/><Relationship Id="rId7" Type="http://schemas.openxmlformats.org/officeDocument/2006/relationships/image" Target="../media/image16.png"/><Relationship Id="rId12" Type="http://schemas.openxmlformats.org/officeDocument/2006/relationships/image" Target="../media/image170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60.png"/><Relationship Id="rId24" Type="http://schemas.openxmlformats.org/officeDocument/2006/relationships/image" Target="../media/image28.png"/><Relationship Id="rId5" Type="http://schemas.openxmlformats.org/officeDocument/2006/relationships/image" Target="../media/image14.png"/><Relationship Id="rId15" Type="http://schemas.openxmlformats.org/officeDocument/2006/relationships/image" Target="../media/image200.png"/><Relationship Id="rId23" Type="http://schemas.openxmlformats.org/officeDocument/2006/relationships/image" Target="../media/image20.png"/><Relationship Id="rId10" Type="http://schemas.openxmlformats.org/officeDocument/2006/relationships/image" Target="../media/image19.png"/><Relationship Id="rId19" Type="http://schemas.openxmlformats.org/officeDocument/2006/relationships/image" Target="../media/image2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190.png"/><Relationship Id="rId2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76429" y="3874774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4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7893" y="1282202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9035910" y="4912691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Forward Kinematics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Inverse Kinematics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57" y="180952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04123" y="3220816"/>
            <a:ext cx="12386307" cy="5900159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95928" y="3370024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25178"/>
            <a:ext cx="11458989" cy="3935883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26237" y="77336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Original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51019" y="3945696"/>
            <a:ext cx="11154819" cy="4388718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32879" y="3493827"/>
            <a:ext cx="12383496" cy="4450881"/>
            <a:chOff x="524466" y="599959"/>
            <a:chExt cx="15411273" cy="55391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5007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7"/>
              <a:ext cx="7572204" cy="5007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447708" y="2114172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6933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6933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6933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4633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4633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99639" y="3810694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53003" y="489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No Change In All Directions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No Change Along Edge Direction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Significant Change in All Directions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53003" y="489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No Change In All Directions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No Change Along Edge Direction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Significant Change in All Directions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71500" y="1393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2705" y="2101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902368" y="1612232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Flat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Edge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Corner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Input Image Patch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X Derivative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Y Derivative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146796" y="1692694"/>
            <a:ext cx="4704598" cy="4633514"/>
            <a:chOff x="5813839" y="6592342"/>
            <a:chExt cx="4704598" cy="4633514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5875012" y="1340448"/>
            <a:ext cx="4928878" cy="4640355"/>
            <a:chOff x="378641" y="6596813"/>
            <a:chExt cx="4928878" cy="4640355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06734" y="6061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Good Feature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Harris Corner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95011" y="4700944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33514"/>
              <a:chOff x="5813839" y="6592342"/>
              <a:chExt cx="4704598" cy="463351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28878" cy="4640355"/>
              <a:chOff x="378641" y="6596813"/>
              <a:chExt cx="4928878" cy="4640355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689821"/>
                <a:chOff x="781263" y="6594841"/>
                <a:chExt cx="1523241" cy="689821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688945"/>
                <a:chOff x="4125445" y="9997557"/>
                <a:chExt cx="1179741" cy="688945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687633"/>
                <a:chOff x="706903" y="9997557"/>
                <a:chExt cx="1597601" cy="687633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dirty="0" smtClean="0"/>
                        <a:t> small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82376"/>
                <a:chOff x="3005102" y="7695222"/>
                <a:chExt cx="1242978" cy="682376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(a)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(b)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3508215" y="6379000"/>
            <a:ext cx="409341" cy="40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  <a:endParaRPr lang="en-US" sz="2000" b="1" dirty="0">
              <a:solidFill>
                <a:srgbClr val="0000FF"/>
              </a:solidFill>
              <a:latin typeface="Garamond" panose="02020404030301010803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65837" y="153289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Original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Convert to Grayscale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Adaptive Thresholding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Detect Contours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Run Acceptance/Rejection Tests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Identify Marker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Optimize Corner Locations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Marker Pose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6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49" y="4939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758622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987698" y="2526573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Camera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Controller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Manipulator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Measured Error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Joint Angles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Measured Pose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Manipulator Pose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Reference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1410231" y="5624590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17" y="3910668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81" y="4142109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07391" y="4137918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Flexible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Robust Feature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Reports Errors or Non-Reachable Holes to Customer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38992" y="8429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84712" y="5519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6861952" y="4935212"/>
            <a:ext cx="777240" cy="5847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6861952" y="9438832"/>
            <a:ext cx="1690443" cy="767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9828568" y="7748331"/>
            <a:ext cx="1366811" cy="6943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64589" y="4596658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93380" y="10206779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54884" y="7163556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18139" y="8442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96568" y="4149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4045" y="1689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5" y="6600188"/>
              <a:ext cx="1747961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93086" y="1703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35000" y="807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0" y="1344990"/>
                <a:ext cx="560571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Calibration Pattern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Camera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1194811" y="0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1918" y="3725125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Extracted Corners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Extracted Laser Center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359995" y="2650224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9" y="4084671"/>
              <a:ext cx="103095" cy="103095"/>
              <a:chOff x="4398682" y="1810871"/>
              <a:chExt cx="228600" cy="2286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71" y="3992795"/>
              <a:ext cx="103095" cy="103095"/>
              <a:chOff x="4395350" y="1845979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50" y="1845979"/>
                <a:ext cx="228600" cy="22860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50" y="1845979"/>
                <a:ext cx="228596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66" y="3013349"/>
              <a:ext cx="552635" cy="10309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26" y="3013349"/>
              <a:ext cx="826148" cy="10274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89" y="3013349"/>
              <a:ext cx="516465" cy="7660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5 </a:t>
              </a:r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</a:t>
              </a:r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0 </a:t>
              </a:r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9" y="4177049"/>
              <a:ext cx="103095" cy="103095"/>
              <a:chOff x="4395350" y="1845976"/>
              <a:chExt cx="228603" cy="228606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50" y="1845979"/>
                <a:ext cx="228600" cy="22860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57" y="1845976"/>
                <a:ext cx="228596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880702" y="1835881"/>
            <a:ext cx="9600000" cy="5467855"/>
            <a:chOff x="1880702" y="1835881"/>
            <a:chExt cx="9600000" cy="5467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02" y="18358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1880702" y="4664595"/>
              <a:ext cx="9600000" cy="2639141"/>
              <a:chOff x="2365983" y="2655321"/>
              <a:chExt cx="9600000" cy="2639141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5983" y="2655321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/>
              <p:cNvCxnSpPr>
                <a:stCxn id="53" idx="0"/>
                <a:endCxn id="29" idx="2"/>
              </p:cNvCxnSpPr>
              <p:nvPr/>
            </p:nvCxnSpPr>
            <p:spPr>
              <a:xfrm flipH="1" flipV="1">
                <a:off x="4090794" y="4533174"/>
                <a:ext cx="1078283" cy="4227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88080" y="3797704"/>
                <a:ext cx="659635" cy="31408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4052" y="3738454"/>
                <a:ext cx="472404" cy="2966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553737" y="3459150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305376" y="3399900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81487" y="4955908"/>
                <a:ext cx="2375180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Sealant Application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1" name="Straight Connector 70"/>
            <p:cNvCxnSpPr/>
            <p:nvPr/>
          </p:nvCxnSpPr>
          <p:spPr>
            <a:xfrm flipV="1">
              <a:off x="3746296" y="4126708"/>
              <a:ext cx="5217231" cy="190597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404315" y="4121882"/>
              <a:ext cx="990387" cy="193590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982658" y="4120836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793132" y="3636814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66" y="3013349"/>
                <a:ext cx="552635" cy="10568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7" y="3013349"/>
                <a:ext cx="811047" cy="102396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00" y="5081752"/>
            <a:ext cx="9600000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56347" y="4679379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9226</TotalTime>
  <Words>861</Words>
  <Application>Microsoft Office PowerPoint</Application>
  <PresentationFormat>Custom</PresentationFormat>
  <Paragraphs>354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315</cp:revision>
  <dcterms:created xsi:type="dcterms:W3CDTF">2016-08-29T18:20:42Z</dcterms:created>
  <dcterms:modified xsi:type="dcterms:W3CDTF">2016-09-22T17:40:10Z</dcterms:modified>
</cp:coreProperties>
</file>